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85" r:id="rId2"/>
    <p:sldId id="304" r:id="rId3"/>
    <p:sldId id="30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FFAD"/>
    <a:srgbClr val="083566"/>
    <a:srgbClr val="002B5A"/>
    <a:srgbClr val="505150"/>
    <a:srgbClr val="0029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235" autoAdjust="0"/>
    <p:restoredTop sz="98463" autoAdjust="0"/>
  </p:normalViewPr>
  <p:slideViewPr>
    <p:cSldViewPr>
      <p:cViewPr>
        <p:scale>
          <a:sx n="185" d="100"/>
          <a:sy n="185" d="100"/>
        </p:scale>
        <p:origin x="390" y="9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What the Audience Remembers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41936935605202E-2"/>
          <c:y val="0.37077486853935598"/>
          <c:w val="0.83161261287896004"/>
          <c:h val="0.55867258807181996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What the Audience Remembers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3"/>
            <c:bubble3D val="0"/>
            <c:spPr>
              <a:noFill/>
            </c:spPr>
          </c:dPt>
          <c:dPt>
            <c:idx val="4"/>
            <c:bubble3D val="0"/>
            <c:spPr>
              <a:noFill/>
            </c:spPr>
          </c:dPt>
          <c:dLbls>
            <c:dLbl>
              <c:idx val="0"/>
              <c:layout>
                <c:manualLayout>
                  <c:x val="-0.13661880500231599"/>
                  <c:y val="-5.6834863635125202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rgbClr val="FFFFFF"/>
                        </a:solidFill>
                      </a:rPr>
                      <a:t>55%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21673351531935"/>
                  <c:y val="-7.4533416886902903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rgbClr val="FFFFFF"/>
                        </a:solidFill>
                      </a:rPr>
                      <a:t>38%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3.4345950811217399E-2"/>
                  <c:y val="7.4935018935781805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rgbClr val="FFFFFF"/>
                        </a:solidFill>
                      </a:rPr>
                      <a:t>7%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Images on your slides</c:v>
                </c:pt>
                <c:pt idx="1">
                  <c:v>What you say</c:v>
                </c:pt>
                <c:pt idx="2">
                  <c:v>Text on your slides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0.55000000000000004</c:v>
                </c:pt>
                <c:pt idx="1">
                  <c:v>0.38</c:v>
                </c:pt>
                <c:pt idx="2">
                  <c:v>7.0000000000000007E-2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egendEntry>
        <c:idx val="0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511EDB-CC80-844E-845C-7E0132B29AE8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DCA2FA-DC49-4246-98EF-80F0A1931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486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F13828-762D-454D-9B11-6F18722F3397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1EF0C5-EFA9-5544-AD32-7BE8546D8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650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1EF0C5-EFA9-5544-AD32-7BE8546D8A0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6241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1EF0C5-EFA9-5544-AD32-7BE8546D8A0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381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1EF0C5-EFA9-5544-AD32-7BE8546D8A0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381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6BE53-20B0-4688-8695-529C7715A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rgbClr val="5051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rgbClr val="5051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rgbClr val="5051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6BE53-20B0-4688-8695-529C7715A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rgbClr val="5051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6BE53-20B0-4688-8695-529C7715A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rgbClr val="5051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6BE53-20B0-4688-8695-529C7715A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6BE53-20B0-4688-8695-529C7715A12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rgbClr val="BFBFBF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002B5A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rgbClr val="5051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6BE53-20B0-4688-8695-529C7715A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rgbClr val="BFBFBF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002B5A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rgbClr val="5051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6BE53-20B0-4688-8695-529C7715A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FFFFFF"/>
                </a:solidFill>
              </a:defRPr>
            </a:lvl1pPr>
          </a:lstStyle>
          <a:p>
            <a:fld id="{5686BE53-20B0-4688-8695-529C7715A12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COB Logo_White.png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2400"/>
            <a:ext cx="2565400" cy="785619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8" r:id="rId1"/>
    <p:sldLayoutId id="2147483667" r:id="rId2"/>
    <p:sldLayoutId id="2147483661" r:id="rId3"/>
    <p:sldLayoutId id="2147483662" r:id="rId4"/>
    <p:sldLayoutId id="2147483663" r:id="rId5"/>
    <p:sldLayoutId id="2147483665" r:id="rId6"/>
    <p:sldLayoutId id="2147483666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rgbClr val="002B5A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rgbClr val="FFFFFF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rgbClr val="FFFFFF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rgbClr val="FFFFFF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rgbClr val="FFFFFF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rgbClr val="FFFFFF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3733800"/>
            <a:ext cx="82296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</a:rPr>
              <a:t>Replace with Your</a:t>
            </a:r>
            <a:br>
              <a:rPr lang="en-US" sz="4000" dirty="0" smtClean="0">
                <a:solidFill>
                  <a:srgbClr val="FFFFFF"/>
                </a:solidFill>
              </a:rPr>
            </a:br>
            <a:r>
              <a:rPr lang="en-US" sz="4000" dirty="0" smtClean="0">
                <a:solidFill>
                  <a:srgbClr val="FFFFFF"/>
                </a:solidFill>
              </a:rPr>
              <a:t>Presentation Title</a:t>
            </a:r>
          </a:p>
          <a:p>
            <a:pPr algn="ctr"/>
            <a:endParaRPr lang="en-US" sz="2800" dirty="0" smtClean="0">
              <a:solidFill>
                <a:srgbClr val="FFFFFF"/>
              </a:solidFill>
            </a:endParaRPr>
          </a:p>
          <a:p>
            <a:pPr algn="ctr"/>
            <a:r>
              <a:rPr lang="en-US" sz="2800" dirty="0" smtClean="0">
                <a:solidFill>
                  <a:srgbClr val="FFFFFF"/>
                </a:solidFill>
              </a:rPr>
              <a:t>Month, Day, Year</a:t>
            </a:r>
            <a:endParaRPr lang="en-US" sz="2800" dirty="0">
              <a:solidFill>
                <a:srgbClr val="FFFFFF"/>
              </a:solidFill>
            </a:endParaRPr>
          </a:p>
        </p:txBody>
      </p:sp>
      <p:pic>
        <p:nvPicPr>
          <p:cNvPr id="2" name="Picture 1" descr="*UMW logo.tagline_whit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7520" y="1051191"/>
            <a:ext cx="5478308" cy="18100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1447800"/>
            <a:ext cx="8915400" cy="877824"/>
          </a:xfrm>
        </p:spPr>
        <p:txBody>
          <a:bodyPr/>
          <a:lstStyle/>
          <a:p>
            <a:r>
              <a:rPr lang="en-US" dirty="0" smtClean="0"/>
              <a:t>Replace with your slide title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14400" y="2667000"/>
            <a:ext cx="7610476" cy="3670767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>
                <a:solidFill>
                  <a:srgbClr val="FFFFFF"/>
                </a:solidFill>
              </a:rPr>
              <a:t>Replace this copy with your content. Tip: Keep it brief and keep your audience awake. </a:t>
            </a:r>
            <a:endParaRPr lang="en-US" sz="3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475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1447800"/>
            <a:ext cx="8915400" cy="877824"/>
          </a:xfrm>
        </p:spPr>
        <p:txBody>
          <a:bodyPr/>
          <a:lstStyle/>
          <a:p>
            <a:r>
              <a:rPr lang="en-US" dirty="0" smtClean="0"/>
              <a:t>Replace with your slide title</a:t>
            </a:r>
            <a:endParaRPr lang="en-US" dirty="0"/>
          </a:p>
        </p:txBody>
      </p:sp>
      <p:graphicFrame>
        <p:nvGraphicFramePr>
          <p:cNvPr id="5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6451105"/>
              </p:ext>
            </p:extLst>
          </p:nvPr>
        </p:nvGraphicFramePr>
        <p:xfrm>
          <a:off x="762000" y="2595563"/>
          <a:ext cx="7610475" cy="3670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35258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ception">
  <a:themeElements>
    <a:clrScheme name="UMW Theme - Dark">
      <a:dk1>
        <a:srgbClr val="002B5A"/>
      </a:dk1>
      <a:lt1>
        <a:sysClr val="window" lastClr="FFFFFF"/>
      </a:lt1>
      <a:dk2>
        <a:srgbClr val="002B5A"/>
      </a:dk2>
      <a:lt2>
        <a:srgbClr val="68BAD6"/>
      </a:lt2>
      <a:accent1>
        <a:srgbClr val="3DB8D3"/>
      </a:accent1>
      <a:accent2>
        <a:srgbClr val="F5CF47"/>
      </a:accent2>
      <a:accent3>
        <a:srgbClr val="D12627"/>
      </a:accent3>
      <a:accent4>
        <a:srgbClr val="E37C1D"/>
      </a:accent4>
      <a:accent5>
        <a:srgbClr val="78C043"/>
      </a:accent5>
      <a:accent6>
        <a:srgbClr val="3687BA"/>
      </a:accent6>
      <a:hlink>
        <a:srgbClr val="68BAD6"/>
      </a:hlink>
      <a:folHlink>
        <a:srgbClr val="E491F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6309</TotalTime>
  <Words>44</Words>
  <Application>Microsoft Office PowerPoint</Application>
  <PresentationFormat>On-screen Show (4:3)</PresentationFormat>
  <Paragraphs>13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Perception</vt:lpstr>
      <vt:lpstr>PowerPoint Presentation</vt:lpstr>
      <vt:lpstr>Replace with your slide title</vt:lpstr>
      <vt:lpstr>Replace with your slide title</vt:lpstr>
    </vt:vector>
  </TitlesOfParts>
  <Company>Educational Marketing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Plan/Admissions Presentation to the Board of Visitors, July 20, 2012</dc:title>
  <dc:creator>Marlene Brock</dc:creator>
  <cp:lastModifiedBy>Administrator</cp:lastModifiedBy>
  <cp:revision>219</cp:revision>
  <cp:lastPrinted>2013-05-01T13:54:05Z</cp:lastPrinted>
  <dcterms:created xsi:type="dcterms:W3CDTF">2012-07-05T14:00:48Z</dcterms:created>
  <dcterms:modified xsi:type="dcterms:W3CDTF">2013-12-13T14:24:03Z</dcterms:modified>
</cp:coreProperties>
</file>